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DDCFC-C040-5F36-7266-9AC3CFFAC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865EE-9973-BEE4-B15B-C8D3CDB7B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4293A-965D-027F-28DA-5EBD779F8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19D79-533B-F3EA-85AF-2262395B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2A027-FD1D-0EF4-3648-777B8522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5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94E79-7E53-1C86-66CA-A71A1C619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F53CE-3A06-2D80-809E-C4F68E72A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C2190-D27E-803E-2FCF-D156FD9E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9E0FE-7B2C-E18B-70D8-CF2B8F473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B0AAA-83BC-EF40-5B1E-DA83B5A8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6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BCC43-434A-AA66-D4C6-9424B5211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F3CC0-5ECE-E7EC-D571-84FAAC153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229CF-CFFA-B672-1214-3AA58108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7E203-72C5-2040-452E-6D44F7E5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4372F-4816-E8FD-A74F-C83F5237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6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EB4AC-59F8-7F83-DB2D-088AFA9B9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C8EA-61C8-5350-6751-310A7617F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F99B2-D0D2-A6B0-8B97-E82E7DB2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FB61C-198D-323F-EFAA-1C51FA0D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0B849-FEE2-D8C7-04B7-7411BE01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3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6B6E-6A45-FC01-3B83-9C46813F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6F6F3-7B0B-BA19-8A02-17BE57F22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59FE4-6FE1-4141-BB54-4FB497C2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D1508-71C6-8A16-F789-E9C16CB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15C1-5F56-26F3-D363-0AC778AE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5ABD-5383-104C-45BC-FE200841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8CDB9-E0CD-65A2-5E5A-F4FAE0EB5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87490-E8E2-7DE9-69AA-1822104E4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F62CE-B059-89D2-37BD-FE316E74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4B5DE-34F7-9DEE-27DC-08EC3A1F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D5763-23ED-AFA0-2BDE-2D8ED196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9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03EC9-B706-2EB2-130F-773A81F0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CF181-CC71-4446-877D-4F8465135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B6105-3CFE-642B-175E-5A2ABDDA5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BF6398-2F66-6C73-05D3-5FEB0271F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F644B-7A56-0FBF-EBD0-738E70771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0DE41-F558-8DB2-9AF7-C35A8D1F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C4E70F-4B7C-34C8-EDDF-16260E8D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2669C-4354-B947-379A-A25A1576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9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5A9F-D776-1843-A65E-4EDAF81D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B1CF99-7C45-8DB8-8F68-4626DFA87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136D1-71C5-DB44-DB6F-62A86C24A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D6079-89C3-D3DD-1100-CCCC325C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3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A01CD0-14CC-DF83-56B9-CC5508B0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37B56-2313-3F5D-9DD9-C02AEB37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9C242-E1BE-8A8B-44F3-281B9549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0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64358-9EC3-82F9-9AE7-5C72C6B46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051CA-DEFF-09B8-C639-4A6D55AA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17181-F593-9DAA-9875-143EF0DB5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942E3-1DEA-A434-22EC-9C248628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8731E-BB23-0F9B-D195-19498F43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83A8E-12AB-69E7-9AD0-46C5DB62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4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28175-433D-03E9-DC81-8A55A27E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877C0-AD14-F333-1C89-14A727E85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EF3CA-9949-5308-6498-5E98E1C3A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3EF5F-EDE9-1C86-A65F-9DF1327CD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511FF-D167-1CFD-E719-FF9C2984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C6E03-FEDE-87CA-B190-3747D017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6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DE99D-05F0-E890-0F7F-B175BAB03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1ECB9-058A-48A4-BACF-AF879B184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5047D-3C23-853A-D0B7-FC3B72D58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5BDBA-A6A2-495B-965A-90CF51C93A8F}" type="datetimeFigureOut">
              <a:rPr lang="en-US" smtClean="0"/>
              <a:t>7/27/2022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0D84D-ED82-F6CD-0B5E-993B818B7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E8591-0649-B539-EFEC-1AEBC9542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7346E-DA91-4677-B935-4646C7236E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0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.mayoclinic.org/blog/gift-shop/" TargetMode="External"/><Relationship Id="rId2" Type="http://schemas.openxmlformats.org/officeDocument/2006/relationships/hyperlink" Target="mailto:MCHospGiftShops@mayo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person, posing&#10;&#10;Description automatically generated">
            <a:extLst>
              <a:ext uri="{FF2B5EF4-FFF2-40B4-BE49-F238E27FC236}">
                <a16:creationId xmlns:a16="http://schemas.microsoft.com/office/drawing/2014/main" id="{4448EB28-4410-8E46-A4D9-872CA72D16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8" b="27878"/>
          <a:stretch/>
        </p:blipFill>
        <p:spPr>
          <a:xfrm>
            <a:off x="1333521" y="0"/>
            <a:ext cx="9080480" cy="31575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EA68E9-0AD5-18B7-E8AF-FE51FA2D3791}"/>
              </a:ext>
            </a:extLst>
          </p:cNvPr>
          <p:cNvSpPr txBox="1"/>
          <p:nvPr/>
        </p:nvSpPr>
        <p:spPr>
          <a:xfrm>
            <a:off x="453838" y="3082252"/>
            <a:ext cx="10901471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u="sng" dirty="0">
                <a:solidFill>
                  <a:srgbClr val="0070C0"/>
                </a:solidFill>
                <a:latin typeface="Baskerville Old Face" panose="02020602080505020303" pitchFamily="18" charset="0"/>
                <a:ea typeface="+mj-ea"/>
                <a:cs typeface="+mj-cs"/>
              </a:rPr>
              <a:t>Staff Experience Week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6ADF34-66C1-BB44-30BA-8A431DB65922}"/>
              </a:ext>
            </a:extLst>
          </p:cNvPr>
          <p:cNvSpPr txBox="1"/>
          <p:nvPr/>
        </p:nvSpPr>
        <p:spPr>
          <a:xfrm>
            <a:off x="297945" y="4371658"/>
            <a:ext cx="11894055" cy="275304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latin typeface="Bookman Old Style" panose="02050604050505020204" pitchFamily="18" charset="0"/>
              </a:rPr>
              <a:t>We didn’t forget about you remote workers.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latin typeface="Bookman Old Style" panose="02050604050505020204" pitchFamily="18" charset="0"/>
              </a:rPr>
              <a:t>Starting Monday August 1st, you will be able to sign up to be entered into an exclusive remote worker drawing.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latin typeface="Bookman Old Style" panose="02050604050505020204" pitchFamily="18" charset="0"/>
              </a:rPr>
              <a:t>Gift basket valued at $50 and will be mailed to you.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018CF0-6526-466E-0D2E-CB31F3068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353023"/>
            <a:ext cx="1498601" cy="150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2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person, posing&#10;&#10;Description automatically generated">
            <a:extLst>
              <a:ext uri="{FF2B5EF4-FFF2-40B4-BE49-F238E27FC236}">
                <a16:creationId xmlns:a16="http://schemas.microsoft.com/office/drawing/2014/main" id="{4448EB28-4410-8E46-A4D9-872CA72D16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8" b="27878"/>
          <a:stretch/>
        </p:blipFill>
        <p:spPr>
          <a:xfrm>
            <a:off x="1333521" y="0"/>
            <a:ext cx="9080480" cy="31575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EA68E9-0AD5-18B7-E8AF-FE51FA2D3791}"/>
              </a:ext>
            </a:extLst>
          </p:cNvPr>
          <p:cNvSpPr txBox="1"/>
          <p:nvPr/>
        </p:nvSpPr>
        <p:spPr>
          <a:xfrm>
            <a:off x="453838" y="3082252"/>
            <a:ext cx="10901471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skerville Old Face" panose="02020602080505020303" pitchFamily="18" charset="0"/>
                <a:ea typeface="+mn-ea"/>
                <a:cs typeface="+mn-cs"/>
              </a:rPr>
              <a:t>Staff Experience Week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6ADF34-66C1-BB44-30BA-8A431DB65922}"/>
              </a:ext>
            </a:extLst>
          </p:cNvPr>
          <p:cNvSpPr txBox="1"/>
          <p:nvPr/>
        </p:nvSpPr>
        <p:spPr>
          <a:xfrm>
            <a:off x="297945" y="4371658"/>
            <a:ext cx="11894055" cy="275304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didn’t forget about you remote workers.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Starting Monday August 1st, you will be able to sign up to be entered into an exclusive remote worker drawing.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Gift basket valued at $50 and will be mailed to you.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018CF0-6526-466E-0D2E-CB31F3068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353023"/>
            <a:ext cx="1498601" cy="150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0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C719C2-65CB-0C4F-8DBC-79B8DD89B396}"/>
              </a:ext>
            </a:extLst>
          </p:cNvPr>
          <p:cNvSpPr txBox="1"/>
          <p:nvPr/>
        </p:nvSpPr>
        <p:spPr>
          <a:xfrm>
            <a:off x="3048000" y="2631346"/>
            <a:ext cx="6985000" cy="1346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800" dirty="0"/>
              <a:t>Please send your name, phone number and Mayo Clinic email address to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800" dirty="0">
                <a:hlinkClick r:id="rId2"/>
              </a:rPr>
              <a:t>MCHospGiftShops@mayo.edu</a:t>
            </a:r>
            <a:endParaRPr lang="en-US" sz="1800" dirty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800" dirty="0"/>
              <a:t>You can also follow us on our </a:t>
            </a:r>
            <a:r>
              <a:rPr lang="en-US" sz="1800" dirty="0">
                <a:hlinkClick r:id="rId3"/>
              </a:rPr>
              <a:t>Mayo Clinic Connect </a:t>
            </a:r>
            <a:r>
              <a:rPr lang="en-US" sz="1800" dirty="0"/>
              <a:t>page for special’s through out the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128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Baskerville Old Face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Jennifer R. [RO VOL]</dc:creator>
  <cp:lastModifiedBy>Anderson, Jennifer R. [RO VOL]</cp:lastModifiedBy>
  <cp:revision>3</cp:revision>
  <dcterms:created xsi:type="dcterms:W3CDTF">2022-07-14T14:05:26Z</dcterms:created>
  <dcterms:modified xsi:type="dcterms:W3CDTF">2022-07-27T17:03:49Z</dcterms:modified>
</cp:coreProperties>
</file>